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4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7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C704690-6379-42DE-91BC-E1366FE83B5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D197E162-362C-43EB-8410-8584BA2F3A2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65656EFC-CBDF-4477-9F9B-9C4743EA84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A3544E-3158-47AE-BB93-E63E556A220B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0CCA4028-D9B8-40BD-A757-05BBD7CCCB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E1F3F2C4-B191-4660-BBBB-64B4C2EB09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B08B5E-B33A-43AD-AB81-2C818C56C60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75574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CED1AB3-EC28-45C3-81DB-70F9104FEC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E2143DDA-2A24-4400-B982-F4B488CDE5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C7DD3F39-9805-432F-AA2C-C956706EA4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A3544E-3158-47AE-BB93-E63E556A220B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70ECC96F-DF54-4FBD-B6E3-052A1D4719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CBEB8C89-BFFA-4B52-A657-391FFEC72C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B08B5E-B33A-43AD-AB81-2C818C56C60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402563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15ED993E-8A5D-4EAC-8392-40FDF3A1F75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721DA741-355F-4CD0-B4DF-D8DE79FAAE0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31EE87D7-4645-46D3-9CED-06BB5FE135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A3544E-3158-47AE-BB93-E63E556A220B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74A03EE6-E6F8-44FC-A031-EC4BB0BC7D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2602B2A1-431C-476F-A6C9-BFDCE49B10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B08B5E-B33A-43AD-AB81-2C818C56C60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101253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463C3CD-8644-42EB-A99A-276BE21746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3DC744EC-150A-475E-891A-4309BAB7EEA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E26B122F-4E51-43C6-85A2-C990D72974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A3544E-3158-47AE-BB93-E63E556A220B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23EF8AC1-0BC8-4D1A-9AD0-6C6514B07A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A429B6E8-7E3E-4C33-938D-B25E56829F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B08B5E-B33A-43AD-AB81-2C818C56C60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898757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580C406F-749C-4D5E-B661-32B45D0697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36597516-75CE-4782-99A2-51985EEBB0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66CAF5AF-043C-47D7-93A3-0B67505EA9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A3544E-3158-47AE-BB93-E63E556A220B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DD55DB8E-8962-48DC-BFDC-9341A769E4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52F3F5EF-3047-4347-BD90-20267BCD61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B08B5E-B33A-43AD-AB81-2C818C56C60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885409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8E72EC9D-5BCD-41F8-8F45-C79A75581F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8B4E6A7F-9964-4D89-A3ED-120A397F600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E3DA4C86-54DD-4050-9A79-C05AD513F5E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BAA274CC-5412-4C9E-81A9-43D7B741EC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A3544E-3158-47AE-BB93-E63E556A220B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45C63350-2FBC-4234-AEE8-252E01FEED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D8B14060-4224-4A91-918F-4419EFFA76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B08B5E-B33A-43AD-AB81-2C818C56C60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939895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2596A9F-FF4B-4AF3-A2AB-E61BD10F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E7A689AF-7418-41FF-8A49-A931F80D90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BEB31D44-AC94-49DF-91DF-A81D0CB0083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6EB8BBFE-A408-471E-A0BD-FE69F83079B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E89C7E75-2D61-48D5-8B43-9A35873BED1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74C2B07F-2054-4C5D-879D-C1C5CAD940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A3544E-3158-47AE-BB93-E63E556A220B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E5926C7E-6133-4887-A74A-C6AE05101A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3D2E6B74-B64F-40DB-B53E-A802051409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B08B5E-B33A-43AD-AB81-2C818C56C60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318398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06D74C84-59BB-476A-B593-678BFA92C1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87CB5BE7-6F58-4212-918F-90D3100295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A3544E-3158-47AE-BB93-E63E556A220B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3762754B-FDFF-4539-9837-EDBFBEDB84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17BE11AE-09B8-4600-BA26-A778EDDBCA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B08B5E-B33A-43AD-AB81-2C818C56C60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038400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2594F165-21F8-4976-B80D-7D70E75E87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A3544E-3158-47AE-BB93-E63E556A220B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D10D77BD-6082-40DA-B6F7-F79501EC77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95A681D9-72B2-419B-A049-0E331D115A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B08B5E-B33A-43AD-AB81-2C818C56C60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457815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76E279D-EABA-40D5-8101-8E86CC824B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D180898D-06B3-43D4-BC39-242912C8FE6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5127713C-A54D-4728-848B-984387E4153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35B84827-40B9-4444-874B-F5E1AE5ECA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A3544E-3158-47AE-BB93-E63E556A220B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E808BC50-6271-47C4-87CC-AC7DAD767C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050E3837-F102-443E-9FF8-A4156CA552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B08B5E-B33A-43AD-AB81-2C818C56C60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979182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EDD88C9-8DF2-402F-8A5E-882492DE5A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53367E81-C6C4-45B3-8C8A-51F31C79C35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CE177AFD-675C-4AE6-ACF4-F760AFDFD5F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BAFDA556-4FBE-43BB-A062-B7696170A8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A3544E-3158-47AE-BB93-E63E556A220B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03020F46-E80C-4411-99BB-A838A9123B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57742BDC-527B-4FF3-8AD1-8FC0F1319D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B08B5E-B33A-43AD-AB81-2C818C56C60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737138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83B4D96A-DDB5-409D-9BE7-36BD393D2B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C097B5C2-7A00-412F-AD67-767F186948C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002CE082-9922-498E-8A2F-25987CC21E5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A3544E-3158-47AE-BB93-E63E556A220B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BF27A776-34FA-4459-A08C-970F5B8055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C8EAB60B-137D-4933-A702-7532DF88D7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B08B5E-B33A-43AD-AB81-2C818C56C60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382081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B5171C7-E19C-48DB-8AC3-9D85D38ACD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u-HU" dirty="0" err="1"/>
              <a:t>Lorem</a:t>
            </a:r>
            <a:r>
              <a:rPr lang="hu-HU" dirty="0"/>
              <a:t> </a:t>
            </a:r>
            <a:r>
              <a:rPr lang="hu-HU" dirty="0" err="1"/>
              <a:t>ipsum</a:t>
            </a:r>
            <a:r>
              <a:rPr lang="hu-HU" dirty="0"/>
              <a:t> </a:t>
            </a:r>
            <a:r>
              <a:rPr lang="hu-HU" dirty="0" err="1"/>
              <a:t>dolor</a:t>
            </a:r>
            <a:r>
              <a:rPr lang="hu-HU" dirty="0"/>
              <a:t> </a:t>
            </a:r>
            <a:r>
              <a:rPr lang="hu-HU" dirty="0" err="1"/>
              <a:t>sit</a:t>
            </a:r>
            <a:r>
              <a:rPr lang="hu-HU" dirty="0"/>
              <a:t> </a:t>
            </a:r>
            <a:r>
              <a:rPr lang="hu-HU" dirty="0" err="1"/>
              <a:t>amet</a:t>
            </a:r>
            <a:r>
              <a:rPr lang="hu-HU" dirty="0"/>
              <a:t>, </a:t>
            </a:r>
            <a:r>
              <a:rPr lang="hu-HU" dirty="0" err="1"/>
              <a:t>consectetuer</a:t>
            </a:r>
            <a:r>
              <a:rPr lang="hu-HU" dirty="0"/>
              <a:t> </a:t>
            </a:r>
            <a:r>
              <a:rPr lang="hu-HU" dirty="0" err="1"/>
              <a:t>adipiscing</a:t>
            </a:r>
            <a:r>
              <a:rPr lang="hu-HU" dirty="0"/>
              <a:t> elit. </a:t>
            </a:r>
            <a:r>
              <a:rPr lang="hu-HU" dirty="0" err="1"/>
              <a:t>Maecen</a:t>
            </a:r>
            <a:endParaRPr lang="hu-HU" dirty="0"/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7BC18D79-5F37-46A5-B005-B8129051A12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37879657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B5171C7-E19C-48DB-8AC3-9D85D38ACD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u-HU" dirty="0" err="1"/>
              <a:t>Lorem</a:t>
            </a:r>
            <a:r>
              <a:rPr lang="hu-HU" dirty="0"/>
              <a:t> </a:t>
            </a:r>
            <a:r>
              <a:rPr lang="hu-HU" dirty="0" err="1"/>
              <a:t>ipsum</a:t>
            </a:r>
            <a:r>
              <a:rPr lang="hu-HU" dirty="0"/>
              <a:t> </a:t>
            </a:r>
            <a:r>
              <a:rPr lang="hu-HU" dirty="0" err="1"/>
              <a:t>dolor</a:t>
            </a:r>
            <a:r>
              <a:rPr lang="hu-HU" dirty="0"/>
              <a:t> </a:t>
            </a:r>
            <a:r>
              <a:rPr lang="hu-HU" dirty="0" err="1"/>
              <a:t>sit</a:t>
            </a:r>
            <a:r>
              <a:rPr lang="hu-HU" dirty="0"/>
              <a:t> </a:t>
            </a:r>
            <a:r>
              <a:rPr lang="hu-HU" dirty="0" err="1"/>
              <a:t>amet</a:t>
            </a:r>
            <a:r>
              <a:rPr lang="hu-HU" dirty="0"/>
              <a:t>, </a:t>
            </a:r>
            <a:r>
              <a:rPr lang="hu-HU" dirty="0" err="1"/>
              <a:t>consectetuer</a:t>
            </a:r>
            <a:r>
              <a:rPr lang="hu-HU" dirty="0"/>
              <a:t> </a:t>
            </a:r>
            <a:r>
              <a:rPr lang="hu-HU" dirty="0" err="1"/>
              <a:t>adipiscing</a:t>
            </a:r>
            <a:r>
              <a:rPr lang="hu-HU" dirty="0"/>
              <a:t> elit. </a:t>
            </a:r>
            <a:r>
              <a:rPr lang="hu-HU" dirty="0" err="1"/>
              <a:t>Maece</a:t>
            </a:r>
            <a:endParaRPr lang="hu-HU" dirty="0"/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7BC18D79-5F37-46A5-B005-B8129051A12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hu-HU" dirty="0" err="1">
                <a:hlinkClick r:id="rId2" action="ppaction://hlinksldjump"/>
              </a:rPr>
              <a:t>This</a:t>
            </a:r>
            <a:r>
              <a:rPr lang="hu-HU" dirty="0">
                <a:hlinkClick r:id="rId2" action="ppaction://hlinksldjump"/>
              </a:rPr>
              <a:t> </a:t>
            </a:r>
            <a:r>
              <a:rPr lang="hu-HU" dirty="0" err="1">
                <a:hlinkClick r:id="rId2" action="ppaction://hlinksldjump"/>
              </a:rPr>
              <a:t>title</a:t>
            </a:r>
            <a:r>
              <a:rPr lang="hu-HU" dirty="0">
                <a:hlinkClick r:id="rId2" action="ppaction://hlinksldjump"/>
              </a:rPr>
              <a:t> is 64 </a:t>
            </a:r>
            <a:r>
              <a:rPr lang="hu-HU" dirty="0" err="1">
                <a:hlinkClick r:id="rId2" action="ppaction://hlinksldjump"/>
              </a:rPr>
              <a:t>characters</a:t>
            </a:r>
            <a:r>
              <a:rPr lang="hu-HU" dirty="0">
                <a:hlinkClick r:id="rId2" action="ppaction://hlinksldjump"/>
              </a:rPr>
              <a:t> </a:t>
            </a:r>
            <a:r>
              <a:rPr lang="hu-HU" dirty="0" err="1">
                <a:hlinkClick r:id="rId2" action="ppaction://hlinksldjump"/>
              </a:rPr>
              <a:t>long</a:t>
            </a:r>
            <a:r>
              <a:rPr lang="hu-HU" dirty="0">
                <a:hlinkClick r:id="rId2" action="ppaction://hlinksldjump"/>
              </a:rPr>
              <a:t>.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463191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48</TotalTime>
  <Words>29</Words>
  <Application>Microsoft Office PowerPoint</Application>
  <PresentationFormat>Szélesvásznú</PresentationFormat>
  <Paragraphs>3</Paragraphs>
  <Slides>2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Office-téma</vt:lpstr>
      <vt:lpstr>Lorem ipsum dolor sit amet, consectetuer adipiscing elit. Maecen</vt:lpstr>
      <vt:lpstr>Lorem ipsum dolor sit amet, consectetuer adipiscing elit. Maece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Lorem ipsum dolor sit amet, consectetuer adipiscing elit. Maecen</dc:title>
  <dc:creator>Kelemen Gábor 2</dc:creator>
  <cp:lastModifiedBy>fejleszto</cp:lastModifiedBy>
  <cp:revision>9</cp:revision>
  <dcterms:created xsi:type="dcterms:W3CDTF">2021-06-03T13:53:08Z</dcterms:created>
  <dcterms:modified xsi:type="dcterms:W3CDTF">2021-07-08T08:48:07Z</dcterms:modified>
</cp:coreProperties>
</file>

<file path=docProps/thumbnail.jpeg>
</file>